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91" r:id="rId4"/>
    <p:sldId id="292" r:id="rId5"/>
    <p:sldId id="257" r:id="rId6"/>
    <p:sldId id="268" r:id="rId7"/>
    <p:sldId id="261" r:id="rId8"/>
    <p:sldId id="25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59" r:id="rId25"/>
    <p:sldId id="260" r:id="rId26"/>
    <p:sldId id="262" r:id="rId27"/>
    <p:sldId id="263" r:id="rId28"/>
    <p:sldId id="284" r:id="rId29"/>
    <p:sldId id="264" r:id="rId30"/>
    <p:sldId id="265" r:id="rId31"/>
    <p:sldId id="285" r:id="rId32"/>
    <p:sldId id="286" r:id="rId33"/>
    <p:sldId id="287" r:id="rId34"/>
    <p:sldId id="288" r:id="rId35"/>
    <p:sldId id="289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6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8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8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1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60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1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89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2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78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B4030-7F34-4131-9F0F-C1C28B9745AE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31ACA03-6F78-4F3D-AE98-0BAF6C608D2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3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9181-4641-5BFB-E1FD-10EC42B9B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Tuple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C238E-0FB2-CD3D-4301-B99F61F6E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19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42448-7842-43C4-09CB-2C5FDE8D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4CD36-B60B-39D2-9D96-5B373502F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8" t="22778" r="8814" b="23334"/>
          <a:stretch/>
        </p:blipFill>
        <p:spPr>
          <a:xfrm>
            <a:off x="447675" y="190499"/>
            <a:ext cx="11220449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B8132-0A05-0A7D-D9B1-B9F43032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38472" r="8906" b="19444"/>
          <a:stretch/>
        </p:blipFill>
        <p:spPr>
          <a:xfrm>
            <a:off x="238125" y="209550"/>
            <a:ext cx="11830050" cy="53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E338-40A7-D6D0-D941-88D274ACC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t="44444" r="9296" b="24167"/>
          <a:stretch/>
        </p:blipFill>
        <p:spPr>
          <a:xfrm>
            <a:off x="0" y="95249"/>
            <a:ext cx="120491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1171E-4780-4A9D-1F9C-58002A89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64444" r="19141" b="14028"/>
          <a:stretch/>
        </p:blipFill>
        <p:spPr>
          <a:xfrm>
            <a:off x="247650" y="304800"/>
            <a:ext cx="11258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C5CE6-D2A4-87A7-E059-2596769B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9167"/>
          <a:stretch/>
        </p:blipFill>
        <p:spPr>
          <a:xfrm>
            <a:off x="0" y="-9525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1DAA6-CADB-58F4-39BF-2B7B870A3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9028" r="9062" b="10972"/>
          <a:stretch/>
        </p:blipFill>
        <p:spPr>
          <a:xfrm>
            <a:off x="0" y="-66674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0251D-359C-91DC-2217-868C56EBD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6" b="9306"/>
          <a:stretch/>
        </p:blipFill>
        <p:spPr>
          <a:xfrm>
            <a:off x="0" y="-123824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6ECE4-F082-FF41-5A3F-F20FF69FD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06" r="58125" b="50000"/>
          <a:stretch/>
        </p:blipFill>
        <p:spPr>
          <a:xfrm>
            <a:off x="-1" y="0"/>
            <a:ext cx="12011026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2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29FBC-B5A4-E519-9532-32DC79608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1" r="32500" b="47917"/>
          <a:stretch/>
        </p:blipFill>
        <p:spPr>
          <a:xfrm>
            <a:off x="-1" y="0"/>
            <a:ext cx="12011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33AA4-CA21-08EB-A17B-63757EF7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5833" r="1875" b="24722"/>
          <a:stretch/>
        </p:blipFill>
        <p:spPr>
          <a:xfrm>
            <a:off x="0" y="95250"/>
            <a:ext cx="119634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7C88F-C9FA-D16A-B85A-6BEFC76F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6" t="32639" r="16406" b="25139"/>
          <a:stretch/>
        </p:blipFill>
        <p:spPr>
          <a:xfrm>
            <a:off x="104775" y="266700"/>
            <a:ext cx="11772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88D64-97BB-F635-DDB4-FE3E7D452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5" t="28472" r="2187" b="19444"/>
          <a:stretch/>
        </p:blipFill>
        <p:spPr>
          <a:xfrm>
            <a:off x="85724" y="0"/>
            <a:ext cx="11896725" cy="3571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42C18-BE97-D02D-B81D-C6020F51D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9" t="45556" r="38594" b="36528"/>
          <a:stretch/>
        </p:blipFill>
        <p:spPr>
          <a:xfrm>
            <a:off x="2438400" y="3924301"/>
            <a:ext cx="733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0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0E20E-DB78-47FD-E50E-E3ADC525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28612"/>
            <a:ext cx="7834313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C43E8-3F54-71A7-5C91-44DCDDE7A246}"/>
              </a:ext>
            </a:extLst>
          </p:cNvPr>
          <p:cNvSpPr txBox="1"/>
          <p:nvPr/>
        </p:nvSpPr>
        <p:spPr>
          <a:xfrm>
            <a:off x="2107406" y="2878901"/>
            <a:ext cx="71318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Output: </a:t>
            </a:r>
          </a:p>
          <a:p>
            <a:endParaRPr lang="en-IN" dirty="0"/>
          </a:p>
          <a:p>
            <a:r>
              <a:rPr lang="en-IN" dirty="0"/>
              <a:t>Tuple 1: </a:t>
            </a:r>
          </a:p>
          <a:p>
            <a:r>
              <a:rPr lang="en-IN" dirty="0"/>
              <a:t>(0, 1, 2, 3)</a:t>
            </a:r>
          </a:p>
          <a:p>
            <a:endParaRPr lang="en-IN" dirty="0"/>
          </a:p>
          <a:p>
            <a:r>
              <a:rPr lang="en-IN" dirty="0"/>
              <a:t>Tuple2: </a:t>
            </a:r>
          </a:p>
          <a:p>
            <a:r>
              <a:rPr lang="en-IN" dirty="0"/>
              <a:t>('Geeks', 'For', 'Geeks')</a:t>
            </a:r>
          </a:p>
          <a:p>
            <a:endParaRPr lang="en-IN" dirty="0"/>
          </a:p>
          <a:p>
            <a:r>
              <a:rPr lang="en-IN" dirty="0"/>
              <a:t>Tuples after Concatenation: </a:t>
            </a:r>
          </a:p>
          <a:p>
            <a:r>
              <a:rPr lang="en-IN" dirty="0"/>
              <a:t>(0, 1, 2, 3, 'Geeks', 'For', 'Geeks')</a:t>
            </a:r>
          </a:p>
        </p:txBody>
      </p:sp>
    </p:spTree>
    <p:extLst>
      <p:ext uri="{BB962C8B-B14F-4D97-AF65-F5344CB8AC3E}">
        <p14:creationId xmlns:p14="http://schemas.microsoft.com/office/powerpoint/2010/main" val="116062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73213D-906E-1CA2-45FC-95241672FA0E}"/>
              </a:ext>
            </a:extLst>
          </p:cNvPr>
          <p:cNvSpPr txBox="1"/>
          <p:nvPr/>
        </p:nvSpPr>
        <p:spPr>
          <a:xfrm>
            <a:off x="495299" y="175855"/>
            <a:ext cx="1006792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FFFF00"/>
                </a:highlight>
              </a:rPr>
              <a:t># Concatenation of tuples</a:t>
            </a:r>
          </a:p>
          <a:p>
            <a:r>
              <a:rPr lang="en-IN" sz="2000" dirty="0"/>
              <a:t>Tuple1 = (0, 1, 2, 3)</a:t>
            </a:r>
          </a:p>
          <a:p>
            <a:r>
              <a:rPr lang="en-IN" sz="2000" dirty="0"/>
              <a:t>Tuple2 = ('Geeks', 'For', 'Geeks')</a:t>
            </a:r>
          </a:p>
          <a:p>
            <a:endParaRPr lang="en-IN" sz="2000" dirty="0"/>
          </a:p>
          <a:p>
            <a:r>
              <a:rPr lang="en-IN" sz="2000" dirty="0"/>
              <a:t>Tuple3 = Tuple1 + Tuple2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# Printing first Tuple</a:t>
            </a:r>
          </a:p>
          <a:p>
            <a:r>
              <a:rPr lang="en-IN" sz="2000" dirty="0"/>
              <a:t>print("Tuple 1: ")</a:t>
            </a:r>
          </a:p>
          <a:p>
            <a:r>
              <a:rPr lang="en-IN" sz="2000" dirty="0"/>
              <a:t>print(Tuple1)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# Printing Second Tuple</a:t>
            </a:r>
          </a:p>
          <a:p>
            <a:r>
              <a:rPr lang="en-IN" sz="2000" dirty="0"/>
              <a:t>print("\nTuple2: ")</a:t>
            </a:r>
          </a:p>
          <a:p>
            <a:r>
              <a:rPr lang="en-IN" sz="2000" dirty="0"/>
              <a:t>print(Tuple2)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# Printing Final Tuple</a:t>
            </a:r>
          </a:p>
          <a:p>
            <a:r>
              <a:rPr lang="en-IN" sz="2000" dirty="0"/>
              <a:t>print("\</a:t>
            </a:r>
            <a:r>
              <a:rPr lang="en-IN" sz="2000" dirty="0" err="1"/>
              <a:t>nTuples</a:t>
            </a:r>
            <a:r>
              <a:rPr lang="en-IN" sz="2000" dirty="0"/>
              <a:t> after Concatenation: ")</a:t>
            </a:r>
          </a:p>
          <a:p>
            <a:r>
              <a:rPr lang="en-IN" sz="2000" dirty="0"/>
              <a:t>print(Tuple3)</a:t>
            </a:r>
          </a:p>
        </p:txBody>
      </p:sp>
    </p:spTree>
    <p:extLst>
      <p:ext uri="{BB962C8B-B14F-4D97-AF65-F5344CB8AC3E}">
        <p14:creationId xmlns:p14="http://schemas.microsoft.com/office/powerpoint/2010/main" val="92180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C25AE-4B70-7419-2981-CADBD981D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8" t="15833" r="17344" b="5555"/>
          <a:stretch/>
        </p:blipFill>
        <p:spPr>
          <a:xfrm>
            <a:off x="0" y="85724"/>
            <a:ext cx="12192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2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6A358-4FFF-D420-51A2-493D1C10E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17222" r="27578" b="22777"/>
          <a:stretch/>
        </p:blipFill>
        <p:spPr>
          <a:xfrm>
            <a:off x="114300" y="0"/>
            <a:ext cx="11982449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E6A78-4D27-E5E4-2EFA-3AD398952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7" t="19723" r="25937" b="23333"/>
          <a:stretch/>
        </p:blipFill>
        <p:spPr>
          <a:xfrm>
            <a:off x="0" y="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73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8ABD85-3855-FF01-E4DA-3C64729056EE}"/>
              </a:ext>
            </a:extLst>
          </p:cNvPr>
          <p:cNvSpPr txBox="1"/>
          <p:nvPr/>
        </p:nvSpPr>
        <p:spPr>
          <a:xfrm>
            <a:off x="326231" y="204698"/>
            <a:ext cx="11341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the above code is executed, it produces the following result −</a:t>
            </a:r>
          </a:p>
          <a:p>
            <a:endParaRPr lang="en-US" sz="2400" dirty="0"/>
          </a:p>
          <a:p>
            <a:r>
              <a:rPr lang="en-US" sz="2400" dirty="0"/>
              <a:t>(12, 34.56, '</a:t>
            </a:r>
            <a:r>
              <a:rPr lang="en-US" sz="2400" dirty="0" err="1"/>
              <a:t>abc</a:t>
            </a:r>
            <a:r>
              <a:rPr lang="en-US" sz="2400" dirty="0"/>
              <a:t>', '</a:t>
            </a:r>
            <a:r>
              <a:rPr lang="en-US" sz="2400" dirty="0" err="1"/>
              <a:t>xyz</a:t>
            </a:r>
            <a:r>
              <a:rPr lang="en-US" sz="2400" dirty="0"/>
              <a:t>')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558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CE2FA-57E5-19F6-70EC-D1295BEEB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 b="18334"/>
          <a:stretch/>
        </p:blipFill>
        <p:spPr>
          <a:xfrm>
            <a:off x="0" y="-85725"/>
            <a:ext cx="12192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E13DF-6AB3-358E-F32E-43FF95EF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675"/>
            <a:ext cx="1201268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8B6F2-910E-6316-CC9B-57F61AC02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14861" r="5234" b="25556"/>
          <a:stretch/>
        </p:blipFill>
        <p:spPr>
          <a:xfrm>
            <a:off x="152400" y="209550"/>
            <a:ext cx="114014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9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B93F0-AA01-8FD3-BF39-071D87AE9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1" t="19305" r="25781" b="16388"/>
          <a:stretch/>
        </p:blipFill>
        <p:spPr>
          <a:xfrm>
            <a:off x="0" y="-76200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E8755-188E-E91D-C57B-6B7AC05A8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6875" b="5140"/>
          <a:stretch/>
        </p:blipFill>
        <p:spPr>
          <a:xfrm>
            <a:off x="0" y="0"/>
            <a:ext cx="122682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7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4C256-4F69-B8D9-DC50-735958E81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2" t="30000" r="8594" b="15278"/>
          <a:stretch/>
        </p:blipFill>
        <p:spPr>
          <a:xfrm>
            <a:off x="123825" y="114300"/>
            <a:ext cx="120681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2214A-C31A-7152-4661-CC96FF6C9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 b="8750"/>
          <a:stretch/>
        </p:blipFill>
        <p:spPr>
          <a:xfrm>
            <a:off x="0" y="0"/>
            <a:ext cx="121920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73D12-3C4B-0318-E381-4453FCBA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7" r="6719" b="10972"/>
          <a:stretch/>
        </p:blipFill>
        <p:spPr>
          <a:xfrm>
            <a:off x="-1" y="123826"/>
            <a:ext cx="120681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AD397-8616-6433-95DB-1140D3E1D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7" t="44306" r="9453" b="24306"/>
          <a:stretch/>
        </p:blipFill>
        <p:spPr>
          <a:xfrm>
            <a:off x="66675" y="447675"/>
            <a:ext cx="1189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4F8B3-6AB3-6521-40C7-852E3A05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4444" r="26015" b="17639"/>
          <a:stretch/>
        </p:blipFill>
        <p:spPr>
          <a:xfrm>
            <a:off x="85726" y="76200"/>
            <a:ext cx="11991974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51566-2DDC-CF41-4F4D-BD33C438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20555" r="26406" b="21111"/>
          <a:stretch/>
        </p:blipFill>
        <p:spPr>
          <a:xfrm>
            <a:off x="0" y="133349"/>
            <a:ext cx="121062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3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1F554-0838-33CC-F30F-AB77BC5EF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6" t="15139" b="6527"/>
          <a:stretch/>
        </p:blipFill>
        <p:spPr>
          <a:xfrm>
            <a:off x="304800" y="0"/>
            <a:ext cx="112680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A422-D99D-0485-5C4D-F772527F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775"/>
            <a:ext cx="9603275" cy="1286881"/>
          </a:xfrm>
        </p:spPr>
        <p:txBody>
          <a:bodyPr/>
          <a:lstStyle/>
          <a:p>
            <a:r>
              <a:rPr lang="en-IN" dirty="0"/>
              <a:t>Python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5C178-E939-8514-0BC5-1B2CAD1FF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838200"/>
            <a:ext cx="11668125" cy="4629150"/>
          </a:xfrm>
        </p:spPr>
        <p:txBody>
          <a:bodyPr>
            <a:normAutofit/>
          </a:bodyPr>
          <a:lstStyle/>
          <a:p>
            <a:pPr algn="just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Tuple 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is a collection of Python objects much like a list.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are used to store multiple items in a single variable.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 is one of 4 built-in data types in Python used to store collections of data, the other 3 are </a:t>
            </a:r>
            <a:r>
              <a:rPr lang="en-US" b="0" i="0" dirty="0">
                <a:effectLst/>
                <a:latin typeface="Verdana" panose="020B0604030504040204" pitchFamily="34" charset="0"/>
                <a:hlinkClick r:id="rId2"/>
              </a:rPr>
              <a:t>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b="0" i="0" dirty="0">
                <a:effectLst/>
                <a:latin typeface="Verdana" panose="020B0604030504040204" pitchFamily="34" charset="0"/>
                <a:hlinkClick r:id="rId3"/>
              </a:rPr>
              <a:t>Set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lang="en-US" b="0" i="0" dirty="0">
                <a:effectLst/>
                <a:latin typeface="Verdana" panose="020B0604030504040204" pitchFamily="34" charset="0"/>
                <a:hlinkClick r:id="rId4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all with different qualities and usage.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tuple is a collection which is ordered and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unchangeable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Tuples are written with round brackets.</a:t>
            </a:r>
          </a:p>
          <a:p>
            <a:r>
              <a:rPr lang="en-US" sz="2600" dirty="0"/>
              <a:t>Tuples are denoted by parentheses instead of square brackets.</a:t>
            </a:r>
          </a:p>
          <a:p>
            <a:r>
              <a:rPr lang="en-US" sz="2200" b="1" i="1" dirty="0"/>
              <a:t>Example:   </a:t>
            </a:r>
            <a:r>
              <a:rPr lang="en-US" sz="2200" b="1" i="1" dirty="0" err="1"/>
              <a:t>nums</a:t>
            </a:r>
            <a:r>
              <a:rPr lang="en-US" sz="2200" b="1" i="1" dirty="0"/>
              <a:t>  = (10, 20, 30) </a:t>
            </a:r>
          </a:p>
          <a:p>
            <a:pPr marL="1371600" lvl="3" indent="0">
              <a:buNone/>
            </a:pPr>
            <a:r>
              <a:rPr lang="en-US" sz="2200" b="1" i="1" dirty="0"/>
              <a:t>  student  = ('John Smith', 48,  'Computer Science’,  3.42)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94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7C7F2-9117-FE47-F907-01C8459C7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3" t="9305" r="8594" b="48334"/>
          <a:stretch/>
        </p:blipFill>
        <p:spPr>
          <a:xfrm>
            <a:off x="228600" y="114300"/>
            <a:ext cx="11610975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DAEB9-AA9C-DE86-B409-7AEDECB6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9" t="21528" r="25156" b="17639"/>
          <a:stretch/>
        </p:blipFill>
        <p:spPr>
          <a:xfrm>
            <a:off x="152400" y="0"/>
            <a:ext cx="11925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0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5F7CCA-59AF-9D4C-BA20-7C8B1D53FEFE}"/>
              </a:ext>
            </a:extLst>
          </p:cNvPr>
          <p:cNvSpPr txBox="1"/>
          <p:nvPr/>
        </p:nvSpPr>
        <p:spPr>
          <a:xfrm>
            <a:off x="916781" y="623798"/>
            <a:ext cx="98178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 a Tuple:</a:t>
            </a:r>
          </a:p>
          <a:p>
            <a:pPr algn="l"/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=(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2DE5E-69F3-6E5A-2CBE-622EC28E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39" r="46485" b="57083"/>
          <a:stretch/>
        </p:blipFill>
        <p:spPr>
          <a:xfrm>
            <a:off x="476250" y="3009900"/>
            <a:ext cx="10934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6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7E946-9E04-8FE0-DAB7-503C69EBF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755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222</TotalTime>
  <Words>270</Words>
  <Application>Microsoft Office PowerPoint</Application>
  <PresentationFormat>Widescreen</PresentationFormat>
  <Paragraphs>43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Consolas</vt:lpstr>
      <vt:lpstr>Gill Sans MT</vt:lpstr>
      <vt:lpstr>Segoe UI</vt:lpstr>
      <vt:lpstr>urw-din</vt:lpstr>
      <vt:lpstr>Verdana</vt:lpstr>
      <vt:lpstr>Gallery</vt:lpstr>
      <vt:lpstr>Tuple</vt:lpstr>
      <vt:lpstr>PowerPoint Presentation</vt:lpstr>
      <vt:lpstr>PowerPoint Presentation</vt:lpstr>
      <vt:lpstr>PowerPoint Presentation</vt:lpstr>
      <vt:lpstr>Python Tuples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Tuple</dc:title>
  <dc:creator>Dr. Shachi Mall</dc:creator>
  <cp:lastModifiedBy>Dr. Shachi Mall</cp:lastModifiedBy>
  <cp:revision>34</cp:revision>
  <dcterms:created xsi:type="dcterms:W3CDTF">2022-11-01T11:07:00Z</dcterms:created>
  <dcterms:modified xsi:type="dcterms:W3CDTF">2022-11-01T17:17:48Z</dcterms:modified>
</cp:coreProperties>
</file>